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8"/>
    <p:restoredTop sz="94719"/>
  </p:normalViewPr>
  <p:slideViewPr>
    <p:cSldViewPr snapToGrid="0">
      <p:cViewPr>
        <p:scale>
          <a:sx n="76" d="100"/>
          <a:sy n="76" d="100"/>
        </p:scale>
        <p:origin x="65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4DD2B7-ECF9-44B0-9AA4-6624400B0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81F284-D1B8-2FC6-EC23-B67CA8E3C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163A19-1574-E8C7-8FF4-A049DD630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29BC6F-CF94-9174-7A4D-8F28E1C58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2C703D-AD1C-2DC7-E50C-16F5F090C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21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A13F6-97D1-FA9B-0B88-C88EBD2A1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3D4D41-3F44-A311-EECF-1CFF81748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1FB28B-7C4F-DC75-84EB-7F824936C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14C606-95C1-DDA6-CF00-95F122575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99D3FB-EC0A-7416-AFA3-8C9767686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8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4877B35-E096-24C3-FD58-8A88B6D4B1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C116F6B-5D25-A7A8-23A0-63F419535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B37A31-9A78-1D88-E6F1-FD076EFCE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042FB9-2BAA-3DE5-8745-D82C912F7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0F651A-A751-4A77-139B-6C19B693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304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28AD5-3F98-B905-727F-D7C6384CC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EB110A-491E-FD8A-9E76-5D27732F2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6F7A6D-F479-D736-D5FE-9385EC121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21D4DC-0AE7-9339-BD90-8CCD8E0C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6EC7B8-A2F2-6F99-54B0-7D44850DF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692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D9DB0-F046-A15A-2612-3FA705C3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396EA7-F272-9965-3A5F-3F95CAE63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34AC5A-754E-4303-8E6B-64B2C614C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1894E7-D562-9FBD-B4CA-2C8A17CCF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1C1233-696E-017D-E2C0-5FDEA46E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593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D894C0-CE0C-E15E-111E-7B7A66796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FE0DCC-DD22-5508-E8AD-37A2670F81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D9953E-F7C9-CAB9-0F77-2F88CB9C23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B2685A4-27B7-0B9A-F136-3289EA753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0E8CBE-285E-C279-7C03-312F8514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AD41E0A-68F5-FEEA-E26E-AF290F8A6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026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4F4A16-C2DF-10A6-2F2B-ED25C8540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86384E-6477-147A-1A6B-1035262AE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A40054-4D73-29DF-62B8-0E8A48478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E84EC03-DF5B-DDDF-36B8-792705F73B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16CD997-5701-00DD-8812-0D32FA5ED6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6EBCB2-3295-750E-F159-5CA02558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D729EF-6936-01EF-E78D-4B44236D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BA1833E-613F-C15F-4B06-6BFEE7BA2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07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E939A-6B09-3049-C231-B1982DC2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4EA015D-C20A-4135-432B-B7F8F8FE2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E5DECD9-B926-5452-793F-FBE28DB3D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0FE8071-B564-A3F7-5EE4-E5BB7295E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5321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BED820-F6EF-6959-D41B-F30602C86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D87E503-9A81-CB26-E1BC-AED307AAA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B4CB078-A10B-D505-DC0B-DC24A876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4271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D67E25-AD1E-6812-86E4-10FCE25B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8E19B3-550B-6541-ECE5-98F2425C9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E45AD3C-EE27-A814-C6AB-EBF8BC72C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EED043-D8C7-8C2B-3255-A742F9B4C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B66CE94-A905-6AF1-0AB3-4928CCC30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4146FDE-88F4-C62B-69D6-2D6E7F078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83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1F107-8456-5DEE-90E6-24CB998D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4341E73-C006-BA49-6F95-F5D9F680D1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2F659D-724E-1B25-2DF0-D0B5940D5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4440B4-2D27-BDE7-4538-CC5A95651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D7A453-E3CA-80D9-9BD4-C205E6F7C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39E3DE1-1807-6DCA-616E-77D569C08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990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F145F91-359D-32C4-3685-02CEB318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C2032E-DC59-EBD0-6EE3-057877A77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BDFC9E-AB42-2ADF-DF0E-F62F55BFE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06A37-452A-8842-B001-E36017A98F66}" type="datetimeFigureOut">
              <a:rPr lang="de-DE" smtClean="0"/>
              <a:t>11.03.23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2CE382-B5D7-10BD-5695-EB45B4271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51AED2-E890-6F3A-D877-D13C53F00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04E58-C33B-4E40-AB8E-3D7CC8BA61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529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B26A3F-0EBD-7AA4-5529-4014B20B4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338"/>
            <a:ext cx="9144000" cy="3274592"/>
          </a:xfrm>
        </p:spPr>
        <p:txBody>
          <a:bodyPr anchor="ctr">
            <a:normAutofit/>
          </a:bodyPr>
          <a:lstStyle/>
          <a:p>
            <a:r>
              <a:rPr lang="de-DE" sz="7200" dirty="0"/>
              <a:t>Ortsbezogene Darstellung der Artefakte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ED688BB-979F-6985-E8BA-BD004EBDA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14052"/>
            <a:ext cx="9144000" cy="651910"/>
          </a:xfrm>
        </p:spPr>
        <p:txBody>
          <a:bodyPr anchor="ctr">
            <a:normAutofit/>
          </a:bodyPr>
          <a:lstStyle/>
          <a:p>
            <a:r>
              <a:rPr lang="de-DE" dirty="0"/>
              <a:t>Cranach Digital Archive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325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789FE-0CCE-93FF-276E-A54200E37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3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DBD0BF-8221-B345-76B5-BEF95DB0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71" y="1473200"/>
            <a:ext cx="11775657" cy="45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6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F695BC7-9445-07FD-E5D3-ADB100FDB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973" y="0"/>
            <a:ext cx="3853919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0912709-B097-4023-F339-BF012602A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008" y="0"/>
            <a:ext cx="1362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27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0B6B4EF-1FD5-734B-CDBB-84C28272A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376" y="643465"/>
            <a:ext cx="2506980" cy="5571067"/>
          </a:xfrm>
          <a:prstGeom prst="rect">
            <a:avLst/>
          </a:prstGeom>
        </p:spPr>
      </p:pic>
      <p:pic>
        <p:nvPicPr>
          <p:cNvPr id="6" name="Grafik 5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55FD1D0D-5638-0ECB-B37B-59B8CE7A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934" y="-1"/>
            <a:ext cx="3086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288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2F307BED-8F1F-262F-D879-4BE0FD80D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2727" y="1118841"/>
            <a:ext cx="7772400" cy="462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5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C967618-9B87-9FBF-4F61-6D8EC1E7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2622550"/>
            <a:ext cx="4953000" cy="1612900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59D63473-9211-1BAB-DE5F-1C7479A8B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0" y="4235450"/>
            <a:ext cx="4953000" cy="1612900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FE92F6C8-E80E-A64C-26C4-0E1F3C8A8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0" y="1009650"/>
            <a:ext cx="49530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50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8922C58-00CF-5250-BB77-8C390EFCF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505" y="0"/>
            <a:ext cx="5140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10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8378C32-5516-AF18-E651-AF79761C3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945" y="0"/>
            <a:ext cx="3140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39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Macintosh PowerPoint</Application>
  <PresentationFormat>Breitbild</PresentationFormat>
  <Paragraphs>3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Ortsbezogene Darstellung der Artefakte</vt:lpstr>
      <vt:lpstr>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Ortsbezogene Darstellung der Artefakte</dc:title>
  <dc:creator>Morris Schacht</dc:creator>
  <cp:lastModifiedBy>Morris Schacht</cp:lastModifiedBy>
  <cp:revision>1</cp:revision>
  <dcterms:created xsi:type="dcterms:W3CDTF">2023-03-11T22:18:16Z</dcterms:created>
  <dcterms:modified xsi:type="dcterms:W3CDTF">2023-03-11T23:00:04Z</dcterms:modified>
</cp:coreProperties>
</file>

<file path=docProps/thumbnail.jpeg>
</file>